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17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4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292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123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1947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4264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15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036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60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264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40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7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042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416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28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22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60A02-EEA9-476A-A1DE-95364407B688}" type="datetimeFigureOut">
              <a:rPr lang="es-MX" smtClean="0"/>
              <a:t>27/06/2018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822A-DE13-4425-9015-B488D765C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4846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mbers.loria.fr/pzimmermann/sagebook/recequadiff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65500DA-E785-4259-9EDF-476A3C9647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b="997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A0A01F2-B254-49F9-BAC6-D265BF70F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MX" sz="3000" dirty="0"/>
              <a:t>Simulación Matemática</a:t>
            </a:r>
            <a:br>
              <a:rPr lang="es-MX" sz="3000" dirty="0"/>
            </a:br>
            <a:r>
              <a:rPr lang="es-MX" sz="3000" dirty="0"/>
              <a:t>Proyecto Módulo 2</a:t>
            </a:r>
            <a:br>
              <a:rPr lang="es-MX" sz="3000" dirty="0"/>
            </a:br>
            <a:r>
              <a:rPr lang="es-MX" sz="3000" b="1" dirty="0"/>
              <a:t>Modelado DE CIRCUITOS RLC</a:t>
            </a:r>
            <a:endParaRPr lang="es-MX" sz="3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8F9BD9-39F0-44F5-92F2-45BDC6290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69503"/>
            <a:ext cx="6857999" cy="15608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600" b="1" dirty="0"/>
              <a:t>Integrantes</a:t>
            </a:r>
            <a:r>
              <a:rPr lang="es-MX" sz="1600" dirty="0"/>
              <a:t>: IRENE REYES, MANUEL SÁNCHEZ, Ernesto Díaz</a:t>
            </a:r>
          </a:p>
          <a:p>
            <a:pPr>
              <a:lnSpc>
                <a:spcPct val="110000"/>
              </a:lnSpc>
            </a:pPr>
            <a:r>
              <a:rPr lang="es-MX" sz="1600" b="1" dirty="0"/>
              <a:t>profesor</a:t>
            </a:r>
            <a:r>
              <a:rPr lang="es-MX" sz="1600" dirty="0"/>
              <a:t>:   Lázaro Alonso</a:t>
            </a:r>
          </a:p>
          <a:p>
            <a:pPr algn="ctr">
              <a:lnSpc>
                <a:spcPct val="110000"/>
              </a:lnSpc>
            </a:pPr>
            <a:endParaRPr lang="es-MX" sz="5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A08822-FE78-4F73-A4EB-F4ABD12B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21" y="2931941"/>
            <a:ext cx="5514975" cy="36480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139559-5A33-4B3D-83FE-481F0472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2" y="277984"/>
            <a:ext cx="91725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58145-9B74-4902-8BD5-78FD8391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2918B9-A9B6-4D3F-B086-A5678B4A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Fuimos capaces de utilizar los conocimientos que adquirimos en este segundo parcial para hacer el modelado del sistema físico propuesto</a:t>
            </a:r>
          </a:p>
          <a:p>
            <a:r>
              <a:rPr lang="es-MX" dirty="0"/>
              <a:t>Pudimos llegar finalmente a la solución de la ecuación diferencial y representarla adecuadamente mediante gráficas para poder hacer el análisis de los resultados obtenidos.</a:t>
            </a:r>
          </a:p>
        </p:txBody>
      </p:sp>
    </p:spTree>
    <p:extLst>
      <p:ext uri="{BB962C8B-B14F-4D97-AF65-F5344CB8AC3E}">
        <p14:creationId xmlns:p14="http://schemas.microsoft.com/office/powerpoint/2010/main" val="290948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EAE72-8FFB-41EA-8232-3A971EC4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354CED-329A-4CC5-8895-8331F900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https://members.loria.fr/pzimmermann/sagebook/recequadiff.pdf</a:t>
            </a:r>
            <a:endParaRPr lang="es-MX" dirty="0"/>
          </a:p>
          <a:p>
            <a:r>
              <a:rPr lang="en-US" dirty="0"/>
              <a:t>Raymond A. </a:t>
            </a:r>
            <a:r>
              <a:rPr lang="en-US" dirty="0" err="1"/>
              <a:t>Serway</a:t>
            </a:r>
            <a:r>
              <a:rPr lang="en-US" dirty="0"/>
              <a:t>. (2010). Physics for Scientists and Engineers with Modern Physics. Boston, MA: CENGAGE Learning.</a:t>
            </a:r>
          </a:p>
          <a:p>
            <a:r>
              <a:rPr lang="es-MX" dirty="0"/>
              <a:t>John R. Taylor. (2005). </a:t>
            </a:r>
            <a:r>
              <a:rPr lang="es-MX" dirty="0" err="1"/>
              <a:t>Classical</a:t>
            </a:r>
            <a:r>
              <a:rPr lang="es-MX" dirty="0"/>
              <a:t> </a:t>
            </a:r>
            <a:r>
              <a:rPr lang="es-MX" dirty="0" err="1"/>
              <a:t>Mechanics</a:t>
            </a:r>
            <a:r>
              <a:rPr lang="es-MX" dirty="0"/>
              <a:t>. Estados Unidos de América: </a:t>
            </a:r>
            <a:r>
              <a:rPr lang="es-MX" dirty="0" err="1"/>
              <a:t>University</a:t>
            </a:r>
            <a:r>
              <a:rPr lang="es-MX" dirty="0"/>
              <a:t> </a:t>
            </a:r>
            <a:r>
              <a:rPr lang="es-MX" dirty="0" err="1"/>
              <a:t>Science</a:t>
            </a:r>
            <a:r>
              <a:rPr lang="es-MX" dirty="0"/>
              <a:t> </a:t>
            </a:r>
            <a:r>
              <a:rPr lang="es-MX" dirty="0" err="1"/>
              <a:t>Books</a:t>
            </a:r>
            <a:r>
              <a:rPr lang="es-MX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271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2A149-D77C-4243-8111-4A3B7FA6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0AFE4-FC34-4468-8F1A-7E0FADF7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Utilizar los conocimientos adquiridos en el segundo parcial respecto a la implementación de ecuaciones diferenciales en Python y ser capaces de aplicarlos.</a:t>
            </a:r>
          </a:p>
          <a:p>
            <a:r>
              <a:rPr lang="es-MX" dirty="0"/>
              <a:t>Desarrollar el modelo matemático de un sistema físico, en este caso un circuito eléctrico en serie (RLC).</a:t>
            </a:r>
          </a:p>
          <a:p>
            <a:r>
              <a:rPr lang="es-MX" dirty="0"/>
              <a:t>Comprender como se modela la ecuación diferencial que describe al fenómeno. </a:t>
            </a:r>
          </a:p>
          <a:p>
            <a:r>
              <a:rPr lang="es-MX" dirty="0"/>
              <a:t>Obtener las funciones que expresan como se comportan tanto la carga eléctrica como la corriente respecto al tiempo en el circuito para analizar su relación gráfica y el significado físico de la misma.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253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F65732-8388-40E5-B54D-69C63AB9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96" y="1282700"/>
            <a:ext cx="5201086" cy="132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Problema</a:t>
            </a:r>
            <a:endParaRPr lang="en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548E1A-D141-49D5-8B38-402E3B13A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438" y="2780465"/>
            <a:ext cx="5231513" cy="284246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tx2"/>
                </a:solidFill>
              </a:rPr>
              <a:t>Calcule</a:t>
            </a:r>
            <a:r>
              <a:rPr lang="en-US" sz="2000" dirty="0">
                <a:solidFill>
                  <a:schemeClr val="tx2"/>
                </a:solidFill>
              </a:rPr>
              <a:t> la </a:t>
            </a:r>
            <a:r>
              <a:rPr lang="en-US" sz="2000" dirty="0" err="1">
                <a:solidFill>
                  <a:schemeClr val="tx2"/>
                </a:solidFill>
              </a:rPr>
              <a:t>corriente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en</a:t>
            </a:r>
            <a:r>
              <a:rPr lang="en-US" sz="2000" dirty="0">
                <a:solidFill>
                  <a:schemeClr val="tx2"/>
                </a:solidFill>
              </a:rPr>
              <a:t> un </a:t>
            </a:r>
            <a:r>
              <a:rPr lang="en-US" sz="2000" dirty="0" err="1">
                <a:solidFill>
                  <a:schemeClr val="tx2"/>
                </a:solidFill>
              </a:rPr>
              <a:t>circuito</a:t>
            </a:r>
            <a:r>
              <a:rPr lang="en-US" sz="2000" dirty="0">
                <a:solidFill>
                  <a:schemeClr val="tx2"/>
                </a:solidFill>
              </a:rPr>
              <a:t> RLC con los </a:t>
            </a:r>
            <a:r>
              <a:rPr lang="en-US" sz="2000" dirty="0" err="1">
                <a:solidFill>
                  <a:schemeClr val="tx2"/>
                </a:solidFill>
              </a:rPr>
              <a:t>siguientes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valores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L = 4.7x10^-5 [H]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R = 10 [</a:t>
            </a:r>
            <a:r>
              <a:rPr lang="el-GR" sz="2000" dirty="0">
                <a:solidFill>
                  <a:schemeClr val="tx2"/>
                </a:solidFill>
              </a:rPr>
              <a:t>Ω</a:t>
            </a:r>
            <a:r>
              <a:rPr lang="en-US" sz="2000" dirty="0">
                <a:solidFill>
                  <a:schemeClr val="tx2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C = 0.33 [F]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e(t) = 1.2cos(20t)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q(</a:t>
            </a:r>
            <a:r>
              <a:rPr lang="en-US" sz="2000" cap="all" dirty="0">
                <a:solidFill>
                  <a:schemeClr val="tx2"/>
                </a:solidFill>
              </a:rPr>
              <a:t>0) = 1, </a:t>
            </a:r>
            <a:r>
              <a:rPr lang="en-US" sz="2000" cap="all" dirty="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cap="all" dirty="0">
                <a:solidFill>
                  <a:schemeClr val="tx2"/>
                </a:solidFill>
              </a:rPr>
              <a:t>0) = 0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246A7EF2-16E5-4AFD-A0D3-326F3B1FE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F1744-93E0-47AA-97E7-A459E673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340" y="1223753"/>
            <a:ext cx="3178638" cy="44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B366-9390-41AB-AEF2-196F5183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5DABE4-914F-4B6B-9DE3-9DD87F91A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̇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̈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̇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5DABE4-914F-4B6B-9DE3-9DD87F91A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A3ACEE99-E4B4-4033-AD2D-9FB4BE928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33" y="2258356"/>
            <a:ext cx="4026417" cy="23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525A-D389-44A6-8017-41325A0E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Propiedades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F266A39-1A5E-4B1C-B3E1-23301940C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34016"/>
              </p:ext>
            </p:extLst>
          </p:nvPr>
        </p:nvGraphicFramePr>
        <p:xfrm>
          <a:off x="1141413" y="2249488"/>
          <a:ext cx="99060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39623586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5287169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6604104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Unidades S.I.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Voltaje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Voltio [V]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Inductancia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Henrio [H]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8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Resistencia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Ohmio [</a:t>
                      </a:r>
                      <a:r>
                        <a:rPr lang="el-GR" dirty="0"/>
                        <a:t>Ω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0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Capacitancia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Faradio [F]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82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Corriente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Amperio 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3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q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Carga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Coulombio</a:t>
                      </a:r>
                      <a:r>
                        <a:rPr lang="es-MX" dirty="0"/>
                        <a:t> 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7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33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825DB-7F4B-40BA-BFAF-1C1B1DD4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Leyes de </a:t>
            </a:r>
            <a:r>
              <a:rPr lang="es-MX" dirty="0" err="1"/>
              <a:t>kirchhoff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A4F6842-F467-476A-8096-E235CF055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b="0" dirty="0"/>
                  <a:t>0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𝑅𝑖</m:t>
                    </m:r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MX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A4F6842-F467-476A-8096-E235CF055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939F7DA6-84CA-44FD-B0A6-C71543350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128" y="2409825"/>
            <a:ext cx="7162800" cy="203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FA6319F-40CD-480E-B200-DD13B460AAEF}"/>
                  </a:ext>
                </a:extLst>
              </p:cNvPr>
              <p:cNvSpPr txBox="1"/>
              <p:nvPr/>
            </p:nvSpPr>
            <p:spPr>
              <a:xfrm>
                <a:off x="4688000" y="4809988"/>
                <a:ext cx="2812821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FA6319F-40CD-480E-B200-DD13B460A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00" y="4809988"/>
                <a:ext cx="2812821" cy="619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B6762-108E-462C-8890-D7A55FA0E798}"/>
                  </a:ext>
                </a:extLst>
              </p:cNvPr>
              <p:cNvSpPr txBox="1"/>
              <p:nvPr/>
            </p:nvSpPr>
            <p:spPr>
              <a:xfrm>
                <a:off x="8902420" y="1005851"/>
                <a:ext cx="1116224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s-MX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MX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MX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B6762-108E-462C-8890-D7A55FA0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20" y="1005851"/>
                <a:ext cx="1116224" cy="701218"/>
              </a:xfrm>
              <a:prstGeom prst="rect">
                <a:avLst/>
              </a:prstGeom>
              <a:blipFill>
                <a:blip r:embed="rId5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0AD7D58-20AD-4A2D-91CE-CB03309AF717}"/>
                  </a:ext>
                </a:extLst>
              </p:cNvPr>
              <p:cNvSpPr txBox="1"/>
              <p:nvPr/>
            </p:nvSpPr>
            <p:spPr>
              <a:xfrm>
                <a:off x="5108146" y="5802824"/>
                <a:ext cx="1972528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14:m>
                  <m:oMath xmlns:m="http://schemas.openxmlformats.org/officeDocument/2006/math">
                    <m:r>
                      <a:rPr lang="es-MX" sz="2000" b="1" i="1">
                        <a:ln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̈"/>
                        <m:ctrlP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s-MX" sz="2000" b="1" i="1">
                        <a:ln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2000" b="1" i="1">
                        <a:ln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̇"/>
                        <m:ctrlP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s-MX" sz="2000" b="1" i="1">
                        <a:ln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2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MX" sz="2000" b="1" i="1">
                        <a:ln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s-MX" sz="2000" b="1" dirty="0">
                    <a:ln/>
                    <a:solidFill>
                      <a:schemeClr val="accent3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0AD7D58-20AD-4A2D-91CE-CB03309A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146" y="5802824"/>
                <a:ext cx="1972528" cy="436658"/>
              </a:xfrm>
              <a:prstGeom prst="rect">
                <a:avLst/>
              </a:prstGeom>
              <a:blipFill>
                <a:blip r:embed="rId6"/>
                <a:stretch>
                  <a:fillRect l="-309" b="-2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63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17E9D-8CC8-425C-ABB0-3FB81C00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36A181F-077A-4DBC-916D-C9B87FF6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3034506"/>
            <a:ext cx="86963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35664B8-9A03-49FF-84CF-E8B0600E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682183"/>
            <a:ext cx="5426764" cy="21842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CBB8DE-0888-40AE-B38C-575F2F79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62" y="3631096"/>
            <a:ext cx="4381841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1B722C-E748-45B7-9FE2-1890271B1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655992"/>
            <a:ext cx="5426764" cy="54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27104A-34AC-40DB-B755-C38E67B4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18" y="3482754"/>
            <a:ext cx="4817964" cy="33752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BB902D-4F67-486F-89F9-B4DF4DE8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65" y="381000"/>
            <a:ext cx="9239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00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1756</TotalTime>
  <Words>381</Words>
  <Application>Microsoft Office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Trebuchet MS</vt:lpstr>
      <vt:lpstr>Tw Cen MT</vt:lpstr>
      <vt:lpstr>Circuito</vt:lpstr>
      <vt:lpstr>Simulación Matemática Proyecto Módulo 2 Modelado DE CIRCUITOS RLC</vt:lpstr>
      <vt:lpstr>Objetivos</vt:lpstr>
      <vt:lpstr>Problema</vt:lpstr>
      <vt:lpstr>Modelo</vt:lpstr>
      <vt:lpstr>Propiedades</vt:lpstr>
      <vt:lpstr>Leyes de kirchhoff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 ANTONIO DIAZ GONZALEZ</dc:creator>
  <cp:lastModifiedBy>Ernesto Díaz</cp:lastModifiedBy>
  <cp:revision>23</cp:revision>
  <dcterms:created xsi:type="dcterms:W3CDTF">2018-06-26T12:54:55Z</dcterms:created>
  <dcterms:modified xsi:type="dcterms:W3CDTF">2018-06-28T02:06:15Z</dcterms:modified>
</cp:coreProperties>
</file>